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BFD"/>
    <a:srgbClr val="FFE5F2"/>
    <a:srgbClr val="A43E89"/>
    <a:srgbClr val="B9B9B9"/>
    <a:srgbClr val="990099"/>
    <a:srgbClr val="CC3399"/>
    <a:srgbClr val="800080"/>
    <a:srgbClr val="CC0099"/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293BBC-42C4-4DD1-99BD-DC4FD1CEDE42}" v="4" dt="2025-02-21T16:30:40.9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olyn Mosier" userId="0fc5d8324bf19b4b" providerId="LiveId" clId="{A5293BBC-42C4-4DD1-99BD-DC4FD1CEDE42}"/>
    <pc:docChg chg="undo custSel modSld">
      <pc:chgData name="Carolyn Mosier" userId="0fc5d8324bf19b4b" providerId="LiveId" clId="{A5293BBC-42C4-4DD1-99BD-DC4FD1CEDE42}" dt="2025-02-21T16:31:51.279" v="48" actId="1076"/>
      <pc:docMkLst>
        <pc:docMk/>
      </pc:docMkLst>
      <pc:sldChg chg="addSp modSp mod">
        <pc:chgData name="Carolyn Mosier" userId="0fc5d8324bf19b4b" providerId="LiveId" clId="{A5293BBC-42C4-4DD1-99BD-DC4FD1CEDE42}" dt="2025-02-21T16:31:51.279" v="48" actId="1076"/>
        <pc:sldMkLst>
          <pc:docMk/>
          <pc:sldMk cId="4033138208" sldId="256"/>
        </pc:sldMkLst>
        <pc:spChg chg="mod">
          <ac:chgData name="Carolyn Mosier" userId="0fc5d8324bf19b4b" providerId="LiveId" clId="{A5293BBC-42C4-4DD1-99BD-DC4FD1CEDE42}" dt="2025-02-21T16:31:51.279" v="48" actId="1076"/>
          <ac:spMkLst>
            <pc:docMk/>
            <pc:sldMk cId="4033138208" sldId="256"/>
            <ac:spMk id="2" creationId="{BB9B092D-E27B-42FA-4096-DE537E9C04BC}"/>
          </ac:spMkLst>
        </pc:spChg>
        <pc:spChg chg="mod">
          <ac:chgData name="Carolyn Mosier" userId="0fc5d8324bf19b4b" providerId="LiveId" clId="{A5293BBC-42C4-4DD1-99BD-DC4FD1CEDE42}" dt="2025-02-21T16:31:18.400" v="39" actId="1076"/>
          <ac:spMkLst>
            <pc:docMk/>
            <pc:sldMk cId="4033138208" sldId="256"/>
            <ac:spMk id="3" creationId="{1874215C-583B-3038-C7B8-94212E5BF079}"/>
          </ac:spMkLst>
        </pc:spChg>
        <pc:picChg chg="mod">
          <ac:chgData name="Carolyn Mosier" userId="0fc5d8324bf19b4b" providerId="LiveId" clId="{A5293BBC-42C4-4DD1-99BD-DC4FD1CEDE42}" dt="2025-02-21T16:31:29.326" v="42" actId="1076"/>
          <ac:picMkLst>
            <pc:docMk/>
            <pc:sldMk cId="4033138208" sldId="256"/>
            <ac:picMk id="5" creationId="{800F7681-C545-764E-E853-0E18ACBA8A21}"/>
          </ac:picMkLst>
        </pc:picChg>
        <pc:picChg chg="add mod modCrop">
          <ac:chgData name="Carolyn Mosier" userId="0fc5d8324bf19b4b" providerId="LiveId" clId="{A5293BBC-42C4-4DD1-99BD-DC4FD1CEDE42}" dt="2025-02-21T16:31:28.632" v="41" actId="732"/>
          <ac:picMkLst>
            <pc:docMk/>
            <pc:sldMk cId="4033138208" sldId="256"/>
            <ac:picMk id="6" creationId="{C47C9C6E-E634-7394-7453-9510582830A1}"/>
          </ac:picMkLst>
        </pc:picChg>
      </pc:sldChg>
    </pc:docChg>
  </pc:docChgLst>
</pc:chgInfo>
</file>

<file path=ppt/media/image1.jpeg>
</file>

<file path=ppt/media/image2.jpe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5590E6-3C01-444D-B2C4-5ED9B7BFC32E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99495-3F1F-4C5E-B316-9C39AED04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83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399495-3F1F-4C5E-B316-9C39AED040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24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4C582-A8EC-C4D2-43BD-44836D024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0D2DBF-2B2A-F955-2BED-B0DBF663CA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B5F23-0491-AEDB-A1E4-E4CE3CDAB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5F892-DAB4-A18E-2FC9-7B4607CAC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1F99A-703F-F71D-E992-527FCA4C8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498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EE9C8-8197-5A0A-680C-5034E49E5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6F6EF6-0500-59A5-1EE8-5585C2109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9CE6E-7163-1659-7B92-5ED430813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B4910-7647-FA5E-5530-74A2D7824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BC285-4528-007C-1ADA-B4D29DA1C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910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8CBABB-FCD0-78DB-26A5-2021CE159C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8353FA-0735-EA80-2B4C-72B1554DDE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89F1D-D1B0-F3E2-BC8C-46778CA8F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3A63-889B-60AC-3CFA-0DFA46D52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58F6D-64C6-E6A3-CD53-316C9B97B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739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3B868-511E-E24B-9C59-1C9FFADCB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8E34A-95AD-7271-93F3-640A85ED2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73883-BD52-4E4F-5C86-A8B446FCA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D5ED6-4D05-9C9A-C119-F10F8B47A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2FC69-CD38-0819-C9A8-EC19B0EBA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804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B10FC-B854-ECB4-A62A-3657C0D28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BA196B-1F91-1376-8B67-282CD7D63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4F645-21F0-0203-8134-3A5AE52B7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96197-AA27-F270-5D61-8B03B379F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A477B-3A11-B3FE-2ECD-4B8301122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311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590CB-9059-9147-D7F7-534E2A3A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77F53-94C6-5663-8AAE-0E3B0A2401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E8EE47-9B71-7D48-2E4D-93BE61D1F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AF926-1A51-D008-E023-61CD32131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69AE13-F084-873E-2666-B7E3CDF02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0ED0FB-3BFA-A6AF-2A50-083D35F83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022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8CF1C-4809-BED3-9150-6100B240F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7B8027-B933-6A24-8319-D52C7FCB6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81E0A9-E57B-7357-6E1A-B4777BA3FB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29B874-2DC5-41E3-48FB-14C125B28A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487621-C65E-3BAB-25D5-F1F02DBD1A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F4FCD8-F0B7-0973-57A1-88091CEE3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330857-F87A-3F57-FF36-6563A2741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686500-1AA5-51A8-2521-9257D3F64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428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F3D63-3E71-B869-E51D-D71938D7A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1410A4-78B4-1BC9-5030-9BB1C73A6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3DA42F-0017-2A82-9087-5784FC7ED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2F14BA-E683-4556-2E0F-97DD4E55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2702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9D255A-FD24-970E-74A0-43A86562A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DACE05-05B0-280D-635E-61D928DC0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E80E22-2D3F-13DA-C49A-C5FBE9248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4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14BB4-6CEE-4DFE-6A7A-B09A87A46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40F79-1EF3-42AD-AEF5-EC439C692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4C6517-AF9C-BEF5-DB8A-05EB0B3DC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CD805B-094A-C6AA-C486-7EFB33117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C543A-EB2C-C610-645F-2B02BD569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603B52-6011-A7A1-32D9-CCCC4C04F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739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5338B-0F5E-918B-B5B6-3F7A16249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201580-6B43-4886-7CA1-261381EE81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412A8-5028-88E9-9628-2670D31DA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69F3CB-7EC1-D3A0-ADBF-18C1CCFA2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5235C2-184B-6CC1-BADC-460FB55E6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4FBB09-4D29-AA15-C694-6F4C657DC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09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5EF96D-91E3-D645-9793-758F2E49B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0ED91-2B41-E745-46C6-1840ED03E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A3965-62D9-4DDA-F83B-486F285FCD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CB6C20-B8DD-4016-8D88-4EAAADFB886F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B274A-54E3-B0E8-37ED-EED49976E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74CE0-E872-C7DD-8A05-87F87584F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FD361F-CB6F-4DAA-92D3-E523AD938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671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0F7681-C545-764E-E853-0E18ACBA8A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4597" y="1111253"/>
            <a:ext cx="7209317" cy="54457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9B092D-E27B-42FA-4096-DE537E9C0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4442" y="200025"/>
            <a:ext cx="2413735" cy="2375233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Kalinga" panose="020B0502040204020203" pitchFamily="34" charset="0"/>
                <a:cs typeface="Kalinga" panose="020B0502040204020203" pitchFamily="34" charset="0"/>
              </a:rPr>
              <a:t>Professional  in home and telehealth breastfeeding support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74215C-583B-3038-C7B8-94212E5BF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0415" y="4768798"/>
            <a:ext cx="2858949" cy="1655762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Kalinga" panose="020B0502040204020203" pitchFamily="34" charset="0"/>
                <a:cs typeface="Kalinga" panose="020B0502040204020203" pitchFamily="34" charset="0"/>
              </a:rPr>
              <a:t>by Carolyn Mosier</a:t>
            </a:r>
          </a:p>
          <a:p>
            <a:r>
              <a:rPr lang="en-US" sz="1600" dirty="0">
                <a:latin typeface="Kalinga" panose="020B0502040204020203" pitchFamily="34" charset="0"/>
                <a:cs typeface="Kalinga" panose="020B0502040204020203" pitchFamily="34" charset="0"/>
              </a:rPr>
              <a:t>APRN, IBCLC, RLC</a:t>
            </a:r>
          </a:p>
          <a:p>
            <a:r>
              <a:rPr lang="en-US" sz="1600" dirty="0">
                <a:latin typeface="Kalinga" panose="020B0502040204020203" pitchFamily="34" charset="0"/>
                <a:cs typeface="Kalinga" panose="020B0502040204020203" pitchFamily="34" charset="0"/>
              </a:rPr>
              <a:t>Call me for an appointment</a:t>
            </a:r>
          </a:p>
          <a:p>
            <a:r>
              <a:rPr lang="en-US" sz="1600" dirty="0">
                <a:latin typeface="Kalinga" panose="020B0502040204020203" pitchFamily="34" charset="0"/>
                <a:cs typeface="Kalinga" panose="020B0502040204020203" pitchFamily="34" charset="0"/>
              </a:rPr>
              <a:t>(703)599-9180</a:t>
            </a:r>
          </a:p>
        </p:txBody>
      </p:sp>
      <p:pic>
        <p:nvPicPr>
          <p:cNvPr id="7" name="Picture 6" descr="A close-up of a mother and baby&#10;&#10;AI-generated content may be incorrect.">
            <a:extLst>
              <a:ext uri="{FF2B5EF4-FFF2-40B4-BE49-F238E27FC236}">
                <a16:creationId xmlns:a16="http://schemas.microsoft.com/office/drawing/2014/main" id="{C1D43768-44B0-58A9-E596-7F4BB9C89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82" y="200025"/>
            <a:ext cx="1562100" cy="1562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C76F737-C0A7-948F-8A90-2508F858AAC2}"/>
              </a:ext>
            </a:extLst>
          </p:cNvPr>
          <p:cNvSpPr txBox="1"/>
          <p:nvPr/>
        </p:nvSpPr>
        <p:spPr>
          <a:xfrm>
            <a:off x="1949658" y="433440"/>
            <a:ext cx="87010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A43E89"/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Lactation  	</a:t>
            </a:r>
            <a:r>
              <a:rPr lang="en-US" sz="1400" dirty="0">
                <a:solidFill>
                  <a:srgbClr val="A43E89"/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Home       About Me      Services      FAQs      Insurance      Contact</a:t>
            </a:r>
          </a:p>
          <a:p>
            <a:r>
              <a:rPr lang="en-US" dirty="0">
                <a:solidFill>
                  <a:srgbClr val="A43E89"/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Success, </a:t>
            </a:r>
          </a:p>
          <a:p>
            <a:r>
              <a:rPr lang="en-US" dirty="0">
                <a:solidFill>
                  <a:srgbClr val="A43E89"/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LLC</a:t>
            </a:r>
          </a:p>
        </p:txBody>
      </p:sp>
      <p:pic>
        <p:nvPicPr>
          <p:cNvPr id="6" name="Picture 5" descr="A person smiling at the camera&#10;&#10;AI-generated content may be incorrect.">
            <a:extLst>
              <a:ext uri="{FF2B5EF4-FFF2-40B4-BE49-F238E27FC236}">
                <a16:creationId xmlns:a16="http://schemas.microsoft.com/office/drawing/2014/main" id="{C47C9C6E-E634-7394-7453-9510582830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711" t="1361" r="15711" b="-1361"/>
          <a:stretch/>
        </p:blipFill>
        <p:spPr>
          <a:xfrm rot="16200000">
            <a:off x="1654372" y="3201946"/>
            <a:ext cx="1851685" cy="1388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38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35</Words>
  <Application>Microsoft Office PowerPoint</Application>
  <PresentationFormat>Widescreen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Kalinga</vt:lpstr>
      <vt:lpstr>Office Theme</vt:lpstr>
      <vt:lpstr>Professional  in home and telehealth breastfeeding support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Carolyn Mosier</dc:creator>
  <cp:lastModifiedBy>Carolyn Mosier</cp:lastModifiedBy>
  <cp:revision>1</cp:revision>
  <dcterms:created xsi:type="dcterms:W3CDTF">2025-02-21T15:12:33Z</dcterms:created>
  <dcterms:modified xsi:type="dcterms:W3CDTF">2025-02-21T16:31:56Z</dcterms:modified>
</cp:coreProperties>
</file>

<file path=docProps/thumbnail.jpeg>
</file>